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  <p:sldMasterId id="2147483653" r:id="rId3"/>
  </p:sldMasterIdLst>
  <p:sldIdLst>
    <p:sldId id="256" r:id="rId4"/>
    <p:sldId id="258" r:id="rId5"/>
  </p:sldIdLst>
  <p:sldSz cx="12192000" cy="6858000"/>
  <p:notesSz cx="6858000" cy="9144000"/>
  <p:embeddedFontLst>
    <p:embeddedFont>
      <p:font typeface="Tahoma" panose="020B0604030504040204" pitchFamily="34" charset="0"/>
      <p:regular r:id="rId6"/>
      <p:bold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6AD82-9203-4D99-D632-F5C8FE2B3487}" v="47" dt="2022-11-25T17:45:12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66" d="100"/>
          <a:sy n="66" d="100"/>
        </p:scale>
        <p:origin x="2304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57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1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62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4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50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17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52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81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09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22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95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9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81A7-B21A-497F-AC9C-A1DF256E414C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61D2-F0A1-4B23-9031-115AC1BDE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181821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39B2A-5E93-4F9F-8113-215063EB2D0E}" type="datetimeFigureOut">
              <a:rPr lang="pt-BR" smtClean="0"/>
              <a:t>05/12/2024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912E5-5BCE-4EE2-991F-273E79E2350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AB3F55-7EC1-AD58-E26D-9E609D57DBD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60257" y="5469069"/>
            <a:ext cx="7486392" cy="100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60000"/>
              <a:buFont typeface="Wingdings" pitchFamily="2" charset="2"/>
              <a:buNone/>
              <a:defRPr sz="2800" b="1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65000"/>
              <a:buFont typeface="Wingdings" panose="05000000000000000000" pitchFamily="2" charset="2"/>
              <a:buChar char="u"/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Font typeface="Wingdings" panose="05000000000000000000" pitchFamily="2" charset="2"/>
              <a:buChar char="«"/>
              <a:defRPr b="1">
                <a:solidFill>
                  <a:srgbClr val="0066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•"/>
              <a:defRPr sz="1600" b="1">
                <a:solidFill>
                  <a:srgbClr val="008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9pPr>
          </a:lstStyle>
          <a:p>
            <a:r>
              <a:rPr lang="pt-BR" altLang="pt-BR" sz="2000" dirty="0">
                <a:solidFill>
                  <a:srgbClr val="8D8D8D"/>
                </a:solidFill>
                <a:latin typeface="Tahoma"/>
                <a:ea typeface="Tahoma"/>
                <a:cs typeface="Tahoma"/>
              </a:rPr>
              <a:t>Escreva aqui o seu nome e/ou algum detalhe que ache importante informar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7D774B-54DE-1D5A-0378-CE7E18E0837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062503" y="3462936"/>
            <a:ext cx="752475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9pPr>
          </a:lstStyle>
          <a:p>
            <a:r>
              <a:rPr lang="pt-BR" altLang="pt-BR" dirty="0">
                <a:solidFill>
                  <a:srgbClr val="2525CC"/>
                </a:solidFill>
                <a:latin typeface="Tahoma"/>
                <a:ea typeface="Tahoma"/>
                <a:cs typeface="Tahoma"/>
              </a:rPr>
              <a:t>Escreva aqui o título de Sua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981873D-2284-74E1-486F-F1FA80B2E44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78465" y="148291"/>
            <a:ext cx="77279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Tahoma" pitchFamily="116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rgbClr val="2525CC"/>
                </a:solidFill>
                <a:latin typeface="Tahoma"/>
                <a:ea typeface="Tahoma"/>
                <a:cs typeface="Tahoma"/>
              </a:rPr>
              <a:t>Escreva aqui o título de seu SLIDE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5C18D9F-AB69-D2F5-64AC-0919C1BEA02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893182" y="1472998"/>
            <a:ext cx="10181218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60000"/>
              <a:buFont typeface="Wingdings" panose="05000000000000000000" pitchFamily="2" charset="2"/>
              <a:buChar char="l"/>
              <a:defRPr sz="2400" b="1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SzPct val="65000"/>
              <a:buFont typeface="Wingdings" panose="05000000000000000000" pitchFamily="2" charset="2"/>
              <a:buChar char="u"/>
              <a:defRPr sz="2000" b="1">
                <a:solidFill>
                  <a:srgbClr val="008000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Font typeface="Wingdings" panose="05000000000000000000" pitchFamily="2" charset="2"/>
              <a:buChar char="«"/>
              <a:defRPr b="1">
                <a:solidFill>
                  <a:srgbClr val="006600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•"/>
              <a:defRPr sz="1600" b="1">
                <a:solidFill>
                  <a:srgbClr val="008000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–"/>
              <a:defRPr sz="1600" b="1">
                <a:solidFill>
                  <a:srgbClr val="00660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Escreva aqui sua informação no nível 1</a:t>
            </a:r>
          </a:p>
          <a:p>
            <a:pPr lvl="1" algn="ctr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80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Escreva aqui sua informação no Nível 2 (caso exista – caso contrário apague esta linha)</a:t>
            </a:r>
          </a:p>
          <a:p>
            <a:pPr lvl="2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60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Escreva aqui sua informação no Nível 3 (caso exista – caso contrário apague esta linha)</a:t>
            </a:r>
          </a:p>
          <a:p>
            <a:pPr lvl="3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Escreva aqui sua informação no Nível 4 (caso exista – caso contrário apague esta linha)</a:t>
            </a:r>
          </a:p>
          <a:p>
            <a:pPr lvl="4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200" dirty="0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Arial"/>
              </a:rPr>
              <a:t>Escreva aqui sua informação no Nível 5 (caso exista – caso contrário</a:t>
            </a:r>
            <a:r>
              <a:rPr lang="pt-BR" altLang="pt-BR" sz="1200" dirty="0">
                <a:solidFill>
                  <a:schemeClr val="bg1">
                    <a:lumMod val="50000"/>
                    <a:lumOff val="50000"/>
                  </a:schemeClr>
                </a:solidFill>
                <a:latin typeface="Tahoma"/>
                <a:ea typeface="Tahoma"/>
                <a:cs typeface="Arial"/>
              </a:rPr>
              <a:t> apague esta linha)</a:t>
            </a:r>
          </a:p>
          <a:p>
            <a:pPr lvl="1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8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ATENÇÃO!!!!!!!!!</a:t>
            </a:r>
          </a:p>
          <a:p>
            <a:pPr lvl="2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6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Sempre procure utilizar este modelo, não crie caixas de texto para digitar o itens de sua apresentação, isso não é necessário</a:t>
            </a:r>
          </a:p>
          <a:p>
            <a:pPr lvl="2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6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Para inserir novos slides não duplique este (isso não é bom) utilize a opção de inserir slide do </a:t>
            </a:r>
            <a:r>
              <a:rPr lang="pt-BR" altLang="pt-BR" sz="1600" dirty="0" err="1">
                <a:solidFill>
                  <a:srgbClr val="FF0000"/>
                </a:solidFill>
                <a:latin typeface="Tahoma"/>
                <a:ea typeface="Tahoma"/>
                <a:cs typeface="Arial"/>
              </a:rPr>
              <a:t>power-point</a:t>
            </a:r>
            <a:r>
              <a:rPr lang="pt-BR" altLang="pt-BR" sz="16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 </a:t>
            </a:r>
          </a:p>
          <a:p>
            <a:pPr lvl="2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6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Para fazer </a:t>
            </a:r>
            <a:r>
              <a:rPr lang="pt-BR" altLang="pt-BR" sz="1600" dirty="0" err="1">
                <a:solidFill>
                  <a:srgbClr val="FF0000"/>
                </a:solidFill>
                <a:latin typeface="Tahoma"/>
                <a:ea typeface="Tahoma"/>
                <a:cs typeface="Arial"/>
              </a:rPr>
              <a:t>sub-níveis</a:t>
            </a:r>
            <a:r>
              <a:rPr lang="pt-BR" altLang="pt-BR" sz="16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, utilize a tecla TAB de seu computador, depois de teclar </a:t>
            </a:r>
            <a:r>
              <a:rPr lang="pt-BR" altLang="pt-BR" sz="1600" dirty="0" err="1">
                <a:solidFill>
                  <a:srgbClr val="FF0000"/>
                </a:solidFill>
                <a:latin typeface="Tahoma"/>
                <a:ea typeface="Tahoma"/>
                <a:cs typeface="Arial"/>
              </a:rPr>
              <a:t>enter</a:t>
            </a:r>
            <a:endParaRPr lang="pt-BR" altLang="pt-BR" sz="1600" dirty="0">
              <a:solidFill>
                <a:srgbClr val="FF0000"/>
              </a:solidFill>
              <a:latin typeface="Tahoma"/>
              <a:ea typeface="Tahoma"/>
              <a:cs typeface="Arial"/>
            </a:endParaRPr>
          </a:p>
          <a:p>
            <a:pPr lvl="2" eaLnBrk="1" hangingPunct="1">
              <a:lnSpc>
                <a:spcPct val="90000"/>
              </a:lnSpc>
              <a:buClr>
                <a:srgbClr val="CB6239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1600" dirty="0">
                <a:solidFill>
                  <a:srgbClr val="FF0000"/>
                </a:solidFill>
                <a:latin typeface="Tahoma"/>
                <a:ea typeface="Tahoma"/>
                <a:cs typeface="Arial"/>
              </a:rPr>
              <a:t>Você não deve trocar as fontes e nem os seus tamanhos (estes padrões foram definidos desta forma para uma melhor apresentação)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SzPct val="102000"/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(ATENÇÃO - este slide deve ser excluído!)</a:t>
            </a:r>
          </a:p>
        </p:txBody>
      </p:sp>
    </p:spTree>
    <p:extLst>
      <p:ext uri="{BB962C8B-B14F-4D97-AF65-F5344CB8AC3E}">
        <p14:creationId xmlns:p14="http://schemas.microsoft.com/office/powerpoint/2010/main" val="4752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147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Arial</vt:lpstr>
      <vt:lpstr>Tahoma</vt:lpstr>
      <vt:lpstr>Calibri Light</vt:lpstr>
      <vt:lpstr>Calibri</vt:lpstr>
      <vt:lpstr>Wingdings</vt:lpstr>
      <vt:lpstr>Tema do Office</vt:lpstr>
      <vt:lpstr>Personalizar design</vt:lpstr>
      <vt:lpstr>1_Personalizar design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Accioly Lemos Moreira Monte</dc:creator>
  <cp:lastModifiedBy>Mariana Accioly Lemos Moreira Monte</cp:lastModifiedBy>
  <cp:revision>33</cp:revision>
  <dcterms:created xsi:type="dcterms:W3CDTF">2022-11-25T17:28:18Z</dcterms:created>
  <dcterms:modified xsi:type="dcterms:W3CDTF">2024-12-05T12:08:39Z</dcterms:modified>
</cp:coreProperties>
</file>