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7" r:id="rId2"/>
  </p:sldIdLst>
  <p:sldSz cx="28800425" cy="43200638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7663" indent="87313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95325" indent="174625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42988" indent="260350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90650" indent="347663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CC"/>
    <a:srgbClr val="CB6239"/>
    <a:srgbClr val="FF6600"/>
    <a:srgbClr val="3D638A"/>
    <a:srgbClr val="476D94"/>
    <a:srgbClr val="006600"/>
    <a:srgbClr val="663300"/>
    <a:srgbClr val="96D230"/>
    <a:srgbClr val="8CD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65E22-4474-A4CE-B859-4E0214D91672}" v="79" dt="2022-11-25T17:57:5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5" autoAdjust="0"/>
    <p:restoredTop sz="94660"/>
  </p:normalViewPr>
  <p:slideViewPr>
    <p:cSldViewPr>
      <p:cViewPr varScale="1">
        <p:scale>
          <a:sx n="19" d="100"/>
          <a:sy n="19" d="100"/>
        </p:scale>
        <p:origin x="2994" y="60"/>
      </p:cViewPr>
      <p:guideLst>
        <p:guide orient="horz" pos="13607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C0A2222-BA6B-7F92-5F54-5BD580B48C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8311A3FA-6126-CB83-4789-B1F51D206A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C179669-76EC-80FA-2551-3C72B0EC6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685800"/>
            <a:ext cx="228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C7F4A04-7386-6962-C6F5-0297F4FFAD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98408C20-8827-EEA7-002C-E4E1ABC0F0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04F86B81-F572-B13C-4B4D-E8FDFF133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E5758B-E514-42D0-B2B6-477527FAF8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9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53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29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06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1383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6pPr>
    <a:lvl7pPr marL="2089660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7pPr>
    <a:lvl8pPr marL="2437937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8pPr>
    <a:lvl9pPr marL="2786213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xmlns="" id="{23C2BCB9-78FD-15C7-68EA-4DECB420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31BF61-6EEB-4AD7-97A2-F14B348A5EFC}" type="slidenum">
              <a:rPr lang="pt-BR" altLang="pt-BR" sz="1200"/>
              <a:pPr>
                <a:spcBef>
                  <a:spcPct val="0"/>
                </a:spcBef>
              </a:pPr>
              <a:t>1</a:t>
            </a:fld>
            <a:endParaRPr lang="pt-BR" altLang="pt-BR" sz="12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79C23D03-20E2-7DEE-2FBB-3DB051884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8B68E3C6-EB72-67ED-B987-EDDA89AAD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pt-BR" altLang="pt-BR" sz="952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006" y="13420518"/>
            <a:ext cx="24480419" cy="9259514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006" y="24480229"/>
            <a:ext cx="20160414" cy="11040662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 algn="ctr">
              <a:buNone/>
              <a:defRPr/>
            </a:lvl1pPr>
            <a:lvl2pPr marL="325087" indent="0" algn="ctr">
              <a:buNone/>
              <a:defRPr/>
            </a:lvl2pPr>
            <a:lvl3pPr marL="650175" indent="0" algn="ctr">
              <a:buNone/>
              <a:defRPr/>
            </a:lvl3pPr>
            <a:lvl4pPr marL="975262" indent="0" algn="ctr">
              <a:buNone/>
              <a:defRPr/>
            </a:lvl4pPr>
            <a:lvl5pPr marL="1300350" indent="0" algn="ctr">
              <a:buNone/>
              <a:defRPr/>
            </a:lvl5pPr>
            <a:lvl6pPr marL="1625437" indent="0" algn="ctr">
              <a:buNone/>
              <a:defRPr/>
            </a:lvl6pPr>
            <a:lvl7pPr marL="1950525" indent="0" algn="ctr">
              <a:buNone/>
              <a:defRPr/>
            </a:lvl7pPr>
            <a:lvl8pPr marL="2275612" indent="0" algn="ctr">
              <a:buNone/>
              <a:defRPr/>
            </a:lvl8pPr>
            <a:lvl9pPr marL="26007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50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9618" y="10080017"/>
            <a:ext cx="25921190" cy="28510598"/>
          </a:xfrm>
          <a:prstGeom prst="rect">
            <a:avLst/>
          </a:prstGeom>
        </p:spPr>
        <p:txBody>
          <a:bodyPr vert="eaVert" lIns="73152" tIns="36576" rIns="73152" bIns="3657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07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0802" y="1729445"/>
            <a:ext cx="6480008" cy="36861170"/>
          </a:xfrm>
          <a:prstGeom prst="rect">
            <a:avLst/>
          </a:prstGeom>
        </p:spPr>
        <p:txBody>
          <a:bodyPr vert="eaVert"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9619" y="1729445"/>
            <a:ext cx="19330353" cy="36861170"/>
          </a:xfrm>
          <a:prstGeom prst="rect">
            <a:avLst/>
          </a:prstGeom>
        </p:spPr>
        <p:txBody>
          <a:bodyPr vert="eaVert" lIns="73152" tIns="36576" rIns="73152" bIns="3657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22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9618" y="10080017"/>
            <a:ext cx="25921190" cy="28510598"/>
          </a:xfrm>
          <a:prstGeom prst="rect">
            <a:avLst/>
          </a:prstGeom>
        </p:spPr>
        <p:txBody>
          <a:bodyPr lIns="73152" tIns="36576" rIns="73152" bIns="3657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0"/>
            <a:ext cx="28788937" cy="432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452" y="27760858"/>
            <a:ext cx="24480419" cy="8579169"/>
          </a:xfrm>
          <a:prstGeom prst="rect">
            <a:avLst/>
          </a:prstGeom>
        </p:spPr>
        <p:txBody>
          <a:bodyPr lIns="73152" tIns="36576" rIns="73152" bIns="36576" anchor="t"/>
          <a:lstStyle>
            <a:lvl1pPr algn="l">
              <a:defRPr sz="2844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452" y="18310848"/>
            <a:ext cx="24480419" cy="9450011"/>
          </a:xfrm>
          <a:prstGeom prst="rect">
            <a:avLst/>
          </a:prstGeom>
        </p:spPr>
        <p:txBody>
          <a:bodyPr lIns="73152" tIns="36576" rIns="73152" bIns="36576" anchor="b"/>
          <a:lstStyle>
            <a:lvl1pPr marL="0" indent="0">
              <a:buNone/>
              <a:defRPr sz="1422"/>
            </a:lvl1pPr>
            <a:lvl2pPr marL="325087" indent="0">
              <a:buNone/>
              <a:defRPr sz="1244"/>
            </a:lvl2pPr>
            <a:lvl3pPr marL="650175" indent="0">
              <a:buNone/>
              <a:defRPr sz="1155"/>
            </a:lvl3pPr>
            <a:lvl4pPr marL="975262" indent="0">
              <a:buNone/>
              <a:defRPr sz="978"/>
            </a:lvl4pPr>
            <a:lvl5pPr marL="1300350" indent="0">
              <a:buNone/>
              <a:defRPr sz="978"/>
            </a:lvl5pPr>
            <a:lvl6pPr marL="1625437" indent="0">
              <a:buNone/>
              <a:defRPr sz="978"/>
            </a:lvl6pPr>
            <a:lvl7pPr marL="1950525" indent="0">
              <a:buNone/>
              <a:defRPr sz="978"/>
            </a:lvl7pPr>
            <a:lvl8pPr marL="2275612" indent="0">
              <a:buNone/>
              <a:defRPr sz="978"/>
            </a:lvl8pPr>
            <a:lvl9pPr marL="2600700" indent="0">
              <a:buNone/>
              <a:defRPr sz="97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134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9619" y="10080017"/>
            <a:ext cx="12904603" cy="28510598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955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55050" y="10080017"/>
            <a:ext cx="12905758" cy="28510598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955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01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9618" y="9670445"/>
            <a:ext cx="12725661" cy="4030373"/>
          </a:xfrm>
          <a:prstGeom prst="rect">
            <a:avLst/>
          </a:prstGeom>
        </p:spPr>
        <p:txBody>
          <a:bodyPr lIns="73152" tIns="36576" rIns="73152" bIns="36576" anchor="b"/>
          <a:lstStyle>
            <a:lvl1pPr marL="0" indent="0">
              <a:buNone/>
              <a:defRPr sz="1689" b="1"/>
            </a:lvl1pPr>
            <a:lvl2pPr marL="325087" indent="0">
              <a:buNone/>
              <a:defRPr sz="1422" b="1"/>
            </a:lvl2pPr>
            <a:lvl3pPr marL="650175" indent="0">
              <a:buNone/>
              <a:defRPr sz="1244" b="1"/>
            </a:lvl3pPr>
            <a:lvl4pPr marL="975262" indent="0">
              <a:buNone/>
              <a:defRPr sz="1155" b="1"/>
            </a:lvl4pPr>
            <a:lvl5pPr marL="1300350" indent="0">
              <a:buNone/>
              <a:defRPr sz="1155" b="1"/>
            </a:lvl5pPr>
            <a:lvl6pPr marL="1625437" indent="0">
              <a:buNone/>
              <a:defRPr sz="1155" b="1"/>
            </a:lvl6pPr>
            <a:lvl7pPr marL="1950525" indent="0">
              <a:buNone/>
              <a:defRPr sz="1155" b="1"/>
            </a:lvl7pPr>
            <a:lvl8pPr marL="2275612" indent="0">
              <a:buNone/>
              <a:defRPr sz="1155" b="1"/>
            </a:lvl8pPr>
            <a:lvl9pPr marL="2600700" indent="0">
              <a:buNone/>
              <a:defRPr sz="1155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39618" y="13700820"/>
            <a:ext cx="12725661" cy="24889793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689"/>
            </a:lvl1pPr>
            <a:lvl2pPr>
              <a:defRPr sz="1422"/>
            </a:lvl2pPr>
            <a:lvl3pPr>
              <a:defRPr sz="1244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0531" y="9670445"/>
            <a:ext cx="12730279" cy="4030373"/>
          </a:xfrm>
          <a:prstGeom prst="rect">
            <a:avLst/>
          </a:prstGeom>
        </p:spPr>
        <p:txBody>
          <a:bodyPr lIns="73152" tIns="36576" rIns="73152" bIns="36576" anchor="b"/>
          <a:lstStyle>
            <a:lvl1pPr marL="0" indent="0">
              <a:buNone/>
              <a:defRPr sz="1689" b="1"/>
            </a:lvl1pPr>
            <a:lvl2pPr marL="325087" indent="0">
              <a:buNone/>
              <a:defRPr sz="1422" b="1"/>
            </a:lvl2pPr>
            <a:lvl3pPr marL="650175" indent="0">
              <a:buNone/>
              <a:defRPr sz="1244" b="1"/>
            </a:lvl3pPr>
            <a:lvl4pPr marL="975262" indent="0">
              <a:buNone/>
              <a:defRPr sz="1155" b="1"/>
            </a:lvl4pPr>
            <a:lvl5pPr marL="1300350" indent="0">
              <a:buNone/>
              <a:defRPr sz="1155" b="1"/>
            </a:lvl5pPr>
            <a:lvl6pPr marL="1625437" indent="0">
              <a:buNone/>
              <a:defRPr sz="1155" b="1"/>
            </a:lvl6pPr>
            <a:lvl7pPr marL="1950525" indent="0">
              <a:buNone/>
              <a:defRPr sz="1155" b="1"/>
            </a:lvl7pPr>
            <a:lvl8pPr marL="2275612" indent="0">
              <a:buNone/>
              <a:defRPr sz="1155" b="1"/>
            </a:lvl8pPr>
            <a:lvl9pPr marL="2600700" indent="0">
              <a:buNone/>
              <a:defRPr sz="1155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0531" y="13700820"/>
            <a:ext cx="12730279" cy="24889793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689"/>
            </a:lvl1pPr>
            <a:lvl2pPr>
              <a:defRPr sz="1422"/>
            </a:lvl2pPr>
            <a:lvl3pPr>
              <a:defRPr sz="1244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1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23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9" y="1719919"/>
            <a:ext cx="9475844" cy="7320528"/>
          </a:xfrm>
          <a:prstGeom prst="rect">
            <a:avLst/>
          </a:prstGeom>
        </p:spPr>
        <p:txBody>
          <a:bodyPr lIns="73152" tIns="36576" rIns="73152" bIns="36576" anchor="b"/>
          <a:lstStyle>
            <a:lvl1pPr algn="l">
              <a:defRPr sz="1422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0647" y="1719919"/>
            <a:ext cx="16100161" cy="36870695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2311"/>
            </a:lvl1pPr>
            <a:lvl2pPr>
              <a:defRPr sz="1955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39619" y="9040447"/>
            <a:ext cx="9475844" cy="29550168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978"/>
            </a:lvl1pPr>
            <a:lvl2pPr marL="325087" indent="0">
              <a:buNone/>
              <a:defRPr sz="889"/>
            </a:lvl2pPr>
            <a:lvl3pPr marL="650175" indent="0">
              <a:buNone/>
              <a:defRPr sz="711"/>
            </a:lvl3pPr>
            <a:lvl4pPr marL="975262" indent="0">
              <a:buNone/>
              <a:defRPr sz="622"/>
            </a:lvl4pPr>
            <a:lvl5pPr marL="1300350" indent="0">
              <a:buNone/>
              <a:defRPr sz="622"/>
            </a:lvl5pPr>
            <a:lvl6pPr marL="1625437" indent="0">
              <a:buNone/>
              <a:defRPr sz="622"/>
            </a:lvl6pPr>
            <a:lvl7pPr marL="1950525" indent="0">
              <a:buNone/>
              <a:defRPr sz="622"/>
            </a:lvl7pPr>
            <a:lvl8pPr marL="2275612" indent="0">
              <a:buNone/>
              <a:defRPr sz="622"/>
            </a:lvl8pPr>
            <a:lvl9pPr marL="2600700" indent="0">
              <a:buNone/>
              <a:defRPr sz="62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3231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332" y="30240038"/>
            <a:ext cx="17280024" cy="3570458"/>
          </a:xfrm>
          <a:prstGeom prst="rect">
            <a:avLst/>
          </a:prstGeom>
        </p:spPr>
        <p:txBody>
          <a:bodyPr lIns="73152" tIns="36576" rIns="73152" bIns="36576" anchor="b"/>
          <a:lstStyle>
            <a:lvl1pPr algn="l">
              <a:defRPr sz="1422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332" y="3860290"/>
            <a:ext cx="17280024" cy="25919838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2311"/>
            </a:lvl1pPr>
            <a:lvl2pPr marL="325087" indent="0">
              <a:buNone/>
              <a:defRPr sz="1955"/>
            </a:lvl2pPr>
            <a:lvl3pPr marL="650175" indent="0">
              <a:buNone/>
              <a:defRPr sz="1689"/>
            </a:lvl3pPr>
            <a:lvl4pPr marL="975262" indent="0">
              <a:buNone/>
              <a:defRPr sz="1422"/>
            </a:lvl4pPr>
            <a:lvl5pPr marL="1300350" indent="0">
              <a:buNone/>
              <a:defRPr sz="1422"/>
            </a:lvl5pPr>
            <a:lvl6pPr marL="1625437" indent="0">
              <a:buNone/>
              <a:defRPr sz="1422"/>
            </a:lvl6pPr>
            <a:lvl7pPr marL="1950525" indent="0">
              <a:buNone/>
              <a:defRPr sz="1422"/>
            </a:lvl7pPr>
            <a:lvl8pPr marL="2275612" indent="0">
              <a:buNone/>
              <a:defRPr sz="1422"/>
            </a:lvl8pPr>
            <a:lvl9pPr marL="2600700" indent="0">
              <a:buNone/>
              <a:defRPr sz="1422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332" y="33810497"/>
            <a:ext cx="17280024" cy="5069941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978"/>
            </a:lvl1pPr>
            <a:lvl2pPr marL="325087" indent="0">
              <a:buNone/>
              <a:defRPr sz="889"/>
            </a:lvl2pPr>
            <a:lvl3pPr marL="650175" indent="0">
              <a:buNone/>
              <a:defRPr sz="711"/>
            </a:lvl3pPr>
            <a:lvl4pPr marL="975262" indent="0">
              <a:buNone/>
              <a:defRPr sz="622"/>
            </a:lvl4pPr>
            <a:lvl5pPr marL="1300350" indent="0">
              <a:buNone/>
              <a:defRPr sz="622"/>
            </a:lvl5pPr>
            <a:lvl6pPr marL="1625437" indent="0">
              <a:buNone/>
              <a:defRPr sz="622"/>
            </a:lvl6pPr>
            <a:lvl7pPr marL="1950525" indent="0">
              <a:buNone/>
              <a:defRPr sz="622"/>
            </a:lvl7pPr>
            <a:lvl8pPr marL="2275612" indent="0">
              <a:buNone/>
              <a:defRPr sz="622"/>
            </a:lvl8pPr>
            <a:lvl9pPr marL="2600700" indent="0">
              <a:buNone/>
              <a:defRPr sz="62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01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0"/>
            <a:ext cx="28788938" cy="432006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0"/>
            <a:ext cx="28777447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2pPr>
      <a:lvl3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3pPr>
      <a:lvl4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4pPr>
      <a:lvl5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5pPr>
      <a:lvl6pPr marL="325087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6pPr>
      <a:lvl7pPr marL="650175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7pPr>
      <a:lvl8pPr marL="975262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8pPr>
      <a:lvl9pPr marL="1300350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9pPr>
    </p:titleStyle>
    <p:bodyStyle>
      <a:lvl1pPr marL="1370013" indent="-13700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68625" indent="-11414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4568825" indent="-9128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6397625" indent="-9128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8226425" indent="-9128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8552736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6pPr>
      <a:lvl7pPr marL="8877823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7pPr>
      <a:lvl8pPr marL="9202911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8pPr>
      <a:lvl9pPr marL="9527998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1pPr>
      <a:lvl2pPr marL="325087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2pPr>
      <a:lvl3pPr marL="650175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3pPr>
      <a:lvl4pPr marL="975262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4pPr>
      <a:lvl5pPr marL="1300350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5pPr>
      <a:lvl6pPr marL="1625437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6pPr>
      <a:lvl7pPr marL="1950525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7pPr>
      <a:lvl8pPr marL="2275612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8pPr>
      <a:lvl9pPr marL="2600700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427DF5B-5251-5D32-C6CF-69023BC908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6600" dirty="0"/>
              <a:t>Título do trabalho </a:t>
            </a:r>
            <a:r>
              <a:rPr lang="pt-BR" altLang="pt-BR" sz="3200" dirty="0"/>
              <a:t>(Fonte </a:t>
            </a:r>
            <a:r>
              <a:rPr lang="pt-BR" altLang="pt-BR" sz="3200" dirty="0" err="1"/>
              <a:t>Verdana</a:t>
            </a:r>
            <a:r>
              <a:rPr lang="pt-BR" altLang="pt-BR" sz="3200" dirty="0"/>
              <a:t> 66)</a:t>
            </a:r>
            <a:br>
              <a:rPr lang="pt-BR" altLang="pt-BR" sz="3200" dirty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endParaRPr lang="pt-BR" altLang="pt-BR" sz="3200" dirty="0"/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xmlns="" id="{0A8D01E7-CAF8-13CF-A5B6-AF45E18B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9690386"/>
            <a:ext cx="10929180" cy="8512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Introdução</a:t>
            </a:r>
          </a:p>
          <a:p>
            <a:pPr algn="just" eaLnBrk="1" hangingPunct="1"/>
            <a:r>
              <a:rPr lang="pt-BR" altLang="pt-BR" sz="2900" b="1" dirty="0">
                <a:latin typeface="Verdana"/>
                <a:ea typeface="Verdana"/>
              </a:rPr>
              <a:t>Até 1200 caracteres com espaço</a:t>
            </a:r>
          </a:p>
          <a:p>
            <a:pPr algn="just" eaLnBrk="1" hangingPunct="1"/>
            <a:r>
              <a:rPr lang="pt-BR" altLang="pt-BR" sz="2900" b="1" dirty="0">
                <a:latin typeface="Verdana"/>
                <a:ea typeface="Verdana"/>
              </a:rPr>
              <a:t>Fonte </a:t>
            </a:r>
            <a:r>
              <a:rPr lang="pt-BR" altLang="pt-BR" sz="2900" b="1" dirty="0" err="1">
                <a:latin typeface="Verdana"/>
                <a:ea typeface="Verdana"/>
              </a:rPr>
              <a:t>verdana</a:t>
            </a:r>
            <a:r>
              <a:rPr lang="pt-BR" altLang="pt-BR" sz="2900" b="1" dirty="0">
                <a:latin typeface="Verdana"/>
                <a:ea typeface="Verdana"/>
              </a:rPr>
              <a:t> 29</a:t>
            </a:r>
          </a:p>
          <a:p>
            <a:pPr algn="just" eaLnBrk="1" hangingPunct="1"/>
            <a:endParaRPr lang="pt-BR" altLang="pt-BR" sz="23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6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6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3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300" b="1">
              <a:latin typeface="Verdana" panose="020B0604030504040204" pitchFamily="34" charset="0"/>
            </a:endParaRP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xmlns="" id="{097D0A36-21B5-8233-D70E-C3596AE2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948" y="18526221"/>
            <a:ext cx="10927592" cy="90981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Métodos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Até 1200 caracteres com espaço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Fonte </a:t>
            </a:r>
            <a:r>
              <a:rPr lang="pt-BR" altLang="pt-BR" sz="2900" b="1" dirty="0" err="1">
                <a:latin typeface="Verdana"/>
                <a:ea typeface="Verdana"/>
              </a:rPr>
              <a:t>verdana</a:t>
            </a:r>
            <a:r>
              <a:rPr lang="pt-BR" altLang="pt-BR" sz="2900" b="1" dirty="0">
                <a:latin typeface="Verdana"/>
                <a:ea typeface="Verdana"/>
              </a:rPr>
              <a:t> 29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xmlns="" id="{E4302ABD-9B59-D5FD-9FD6-921A4B95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27998814"/>
            <a:ext cx="10944225" cy="13087559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Resultados e Discussão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Até 2800 caracteres com espaço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Fonte </a:t>
            </a:r>
            <a:r>
              <a:rPr lang="pt-BR" altLang="pt-BR" sz="2900" b="1" dirty="0" err="1">
                <a:latin typeface="Verdana"/>
                <a:ea typeface="Verdana"/>
              </a:rPr>
              <a:t>verdana</a:t>
            </a:r>
            <a:r>
              <a:rPr lang="pt-BR" altLang="pt-BR" sz="2900" b="1" dirty="0">
                <a:latin typeface="Verdana"/>
                <a:ea typeface="Verdana"/>
              </a:rPr>
              <a:t> 29</a:t>
            </a:r>
          </a:p>
          <a:p>
            <a:pPr eaLnBrk="1" hangingPunct="1"/>
            <a:endParaRPr lang="pt-BR" altLang="pt-BR" sz="6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2054" name="Rectangle 14">
            <a:extLst>
              <a:ext uri="{FF2B5EF4-FFF2-40B4-BE49-F238E27FC236}">
                <a16:creationId xmlns:a16="http://schemas.microsoft.com/office/drawing/2014/main" xmlns="" id="{7368A6F9-F611-A972-5F41-0FE0C18E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2762" y="9690386"/>
            <a:ext cx="10239107" cy="8512175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6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pt-BR" altLang="pt-BR" sz="2300" b="1">
              <a:latin typeface="Verdana" panose="020B0604030504040204" pitchFamily="34" charset="0"/>
            </a:endParaRPr>
          </a:p>
        </p:txBody>
      </p:sp>
      <p:sp>
        <p:nvSpPr>
          <p:cNvPr id="2055" name="Rectangle 16">
            <a:extLst>
              <a:ext uri="{FF2B5EF4-FFF2-40B4-BE49-F238E27FC236}">
                <a16:creationId xmlns:a16="http://schemas.microsoft.com/office/drawing/2014/main" xmlns="" id="{863950AE-4DC8-C74C-AA2F-2317A87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5665" y="37563917"/>
            <a:ext cx="10113962" cy="3522456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Referências</a:t>
            </a:r>
          </a:p>
          <a:p>
            <a:pPr eaLnBrk="1" hangingPunct="1"/>
            <a:r>
              <a:rPr lang="pt-BR" altLang="pt-BR" sz="2900" b="1" dirty="0">
                <a:solidFill>
                  <a:schemeClr val="tx2"/>
                </a:solidFill>
                <a:latin typeface="Verdana"/>
                <a:ea typeface="Verdana"/>
              </a:rPr>
              <a:t>5 referências</a:t>
            </a:r>
          </a:p>
          <a:p>
            <a:pPr eaLnBrk="1" hangingPunct="1"/>
            <a:endParaRPr lang="pt-BR" altLang="pt-BR" sz="26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2056" name="Rectangle 20">
            <a:extLst>
              <a:ext uri="{FF2B5EF4-FFF2-40B4-BE49-F238E27FC236}">
                <a16:creationId xmlns:a16="http://schemas.microsoft.com/office/drawing/2014/main" xmlns="" id="{1EC6358F-493E-120D-539E-8DF7E5FF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1975" y="30426311"/>
            <a:ext cx="113776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19" tIns="205710" rIns="411419" bIns="205710"/>
          <a:lstStyle>
            <a:lvl1pPr marL="1835150" indent="-18351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40000"/>
              </a:spcBef>
            </a:pPr>
            <a:endParaRPr lang="pt-BR" altLang="pt-BR" sz="6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2057" name="Rectangle 21">
            <a:extLst>
              <a:ext uri="{FF2B5EF4-FFF2-40B4-BE49-F238E27FC236}">
                <a16:creationId xmlns:a16="http://schemas.microsoft.com/office/drawing/2014/main" xmlns="" id="{1A6D998B-DD19-C1A2-CEC7-56E3BAF1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439" y="4952066"/>
            <a:ext cx="22278341" cy="51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19" tIns="205710" rIns="411419" bIns="205710" anchor="b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5300" b="1" dirty="0">
                <a:latin typeface="Verdana" panose="020B0604030504040204" pitchFamily="34" charset="0"/>
              </a:rPr>
              <a:t>Clara Santos Maia</a:t>
            </a:r>
            <a:r>
              <a:rPr lang="pt-BR" altLang="pt-BR" sz="5300" b="1" baseline="30000" dirty="0">
                <a:latin typeface="Verdana" panose="020B0604030504040204" pitchFamily="34" charset="0"/>
              </a:rPr>
              <a:t>1</a:t>
            </a:r>
            <a:r>
              <a:rPr lang="pt-BR" altLang="pt-BR" sz="5300" b="1" dirty="0">
                <a:latin typeface="Verdana" panose="020B0604030504040204" pitchFamily="34" charset="0"/>
              </a:rPr>
              <a:t>, Mirella </a:t>
            </a:r>
            <a:r>
              <a:rPr lang="pt-BR" altLang="pt-BR" sz="5300" b="1" dirty="0" err="1">
                <a:latin typeface="Verdana" panose="020B0604030504040204" pitchFamily="34" charset="0"/>
              </a:rPr>
              <a:t>Foinquinos</a:t>
            </a:r>
            <a:r>
              <a:rPr lang="pt-BR" altLang="pt-BR" sz="5300" b="1">
                <a:latin typeface="Verdana" panose="020B0604030504040204" pitchFamily="34" charset="0"/>
              </a:rPr>
              <a:t> Charifker</a:t>
            </a:r>
            <a:r>
              <a:rPr lang="pt-BR" altLang="pt-BR" sz="5300" b="1" baseline="30000">
                <a:latin typeface="Verdana" panose="020B0604030504040204" pitchFamily="34" charset="0"/>
              </a:rPr>
              <a:t>2</a:t>
            </a:r>
            <a:r>
              <a:rPr lang="pt-BR" altLang="pt-BR" sz="5300" b="1">
                <a:latin typeface="Verdana" panose="020B0604030504040204" pitchFamily="34" charset="0"/>
              </a:rPr>
              <a:t>, Nara Lins Baptista</a:t>
            </a:r>
            <a:r>
              <a:rPr lang="pt-BR" altLang="pt-BR" sz="5300" b="1" baseline="30000">
                <a:latin typeface="Verdana" panose="020B0604030504040204" pitchFamily="34" charset="0"/>
              </a:rPr>
              <a:t>2</a:t>
            </a:r>
            <a:r>
              <a:rPr lang="pt-BR" altLang="pt-BR" sz="5300" b="1">
                <a:latin typeface="Verdana" panose="020B0604030504040204" pitchFamily="34" charset="0"/>
              </a:rPr>
              <a:t>, Ana Rodrigues Falbo</a:t>
            </a:r>
            <a:r>
              <a:rPr lang="pt-BR" altLang="pt-BR" sz="5300" b="1" baseline="30000">
                <a:latin typeface="Verdana" panose="020B0604030504040204" pitchFamily="34" charset="0"/>
              </a:rPr>
              <a:t>3   </a:t>
            </a:r>
            <a:r>
              <a:rPr lang="pt-BR" altLang="pt-BR" sz="3200" b="1">
                <a:latin typeface="Verdana" panose="020B0604030504040204" pitchFamily="34" charset="0"/>
              </a:rPr>
              <a:t>(nomes completos - Fonte </a:t>
            </a:r>
            <a:r>
              <a:rPr lang="pt-BR" altLang="pt-BR" sz="3200" b="1" dirty="0" err="1">
                <a:latin typeface="Verdana" panose="020B0604030504040204" pitchFamily="34" charset="0"/>
              </a:rPr>
              <a:t>verdana</a:t>
            </a:r>
            <a:r>
              <a:rPr lang="pt-BR" altLang="pt-BR" sz="3200" b="1" dirty="0">
                <a:latin typeface="Verdana" panose="020B0604030504040204" pitchFamily="34" charset="0"/>
              </a:rPr>
              <a:t> 53)</a:t>
            </a:r>
            <a:endParaRPr lang="pt-BR" altLang="pt-BR" sz="3200" b="1" baseline="30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2800" b="1" baseline="30000" dirty="0">
                <a:latin typeface="Verdana" panose="020B0604030504040204" pitchFamily="34" charset="0"/>
              </a:rPr>
              <a:t>1</a:t>
            </a:r>
            <a:r>
              <a:rPr lang="pt-BR" altLang="pt-BR" sz="2800" b="1" i="1" baseline="30000" dirty="0">
                <a:latin typeface="Verdana" panose="020B0604030504040204" pitchFamily="34" charset="0"/>
              </a:rPr>
              <a:t> </a:t>
            </a:r>
            <a:r>
              <a:rPr lang="pt-BR" altLang="pt-BR" sz="2800" b="1" i="1" dirty="0">
                <a:latin typeface="Verdana" panose="020B0604030504040204" pitchFamily="34" charset="0"/>
              </a:rPr>
              <a:t>  </a:t>
            </a:r>
            <a:r>
              <a:rPr lang="pt-BR" altLang="pt-BR" sz="2700" b="1" i="1" dirty="0">
                <a:latin typeface="Verdana" panose="020B0604030504040204" pitchFamily="34" charset="0"/>
              </a:rPr>
              <a:t>Estudante da Faculdade Pernambucana de Saúde, Bolsista de Iniciação Científica do CNPq; </a:t>
            </a:r>
            <a:r>
              <a:rPr lang="pt-BR" altLang="pt-BR" sz="2800" b="1" i="1" baseline="30000" dirty="0">
                <a:latin typeface="Verdana" panose="020B0604030504040204" pitchFamily="34" charset="0"/>
              </a:rPr>
              <a:t>2  </a:t>
            </a:r>
            <a:r>
              <a:rPr lang="pt-BR" altLang="pt-BR" sz="2800" b="1" i="1" dirty="0">
                <a:latin typeface="Verdana" panose="020B0604030504040204" pitchFamily="34" charset="0"/>
              </a:rPr>
              <a:t> </a:t>
            </a:r>
            <a:r>
              <a:rPr lang="pt-BR" altLang="pt-BR" sz="2700" b="1" i="1" dirty="0">
                <a:latin typeface="Verdana" panose="020B0604030504040204" pitchFamily="34" charset="0"/>
              </a:rPr>
              <a:t>Estudante da Faculdade Pernambucana de Saúde;  </a:t>
            </a:r>
            <a:r>
              <a:rPr lang="pt-BR" altLang="pt-BR" sz="2700" b="1" i="1" baseline="30000" dirty="0">
                <a:latin typeface="Verdana" panose="020B0604030504040204" pitchFamily="34" charset="0"/>
              </a:rPr>
              <a:t>3  </a:t>
            </a:r>
            <a:r>
              <a:rPr lang="pt-BR" altLang="pt-BR" sz="2700" b="1" i="1" dirty="0">
                <a:latin typeface="Verdana" panose="020B0604030504040204" pitchFamily="34" charset="0"/>
              </a:rPr>
              <a:t>Pesquisadora Líder do Grupo de Estudos da Saúde da Criança do IMIP e Coordenadora de Tutor da Faculdade Pernambucana de Saúde</a:t>
            </a:r>
            <a:r>
              <a:rPr lang="pt-BR" altLang="pt-BR" sz="2800" b="1" i="1" dirty="0">
                <a:latin typeface="Verdana" panose="020B0604030504040204" pitchFamily="34" charset="0"/>
              </a:rPr>
              <a:t>  </a:t>
            </a:r>
            <a:r>
              <a:rPr lang="pt-BR" altLang="pt-BR" sz="2700" b="1" i="1" dirty="0">
                <a:latin typeface="Verdana" panose="020B0604030504040204" pitchFamily="34" charset="0"/>
              </a:rPr>
              <a:t>(Fonte </a:t>
            </a:r>
            <a:r>
              <a:rPr lang="pt-BR" altLang="pt-BR" sz="2700" b="1" i="1" dirty="0" err="1">
                <a:latin typeface="Verdana" panose="020B0604030504040204" pitchFamily="34" charset="0"/>
              </a:rPr>
              <a:t>verdana</a:t>
            </a:r>
            <a:r>
              <a:rPr lang="pt-BR" altLang="pt-BR" sz="2700" b="1" i="1" dirty="0">
                <a:latin typeface="Verdana" panose="020B0604030504040204" pitchFamily="34" charset="0"/>
              </a:rPr>
              <a:t> 27)</a:t>
            </a:r>
            <a:endParaRPr lang="pt-BR" altLang="pt-BR" sz="27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t-BR" altLang="pt-BR" sz="4300" b="1" dirty="0">
              <a:latin typeface="Verdana" panose="020B0604030504040204" pitchFamily="34" charset="0"/>
            </a:endParaRPr>
          </a:p>
        </p:txBody>
      </p:sp>
      <p:sp>
        <p:nvSpPr>
          <p:cNvPr id="2058" name="Rectangle 19">
            <a:extLst>
              <a:ext uri="{FF2B5EF4-FFF2-40B4-BE49-F238E27FC236}">
                <a16:creationId xmlns:a16="http://schemas.microsoft.com/office/drawing/2014/main" xmlns="" id="{E4C1A546-52F6-AE14-FD56-C41FB656B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8263" y="18537523"/>
            <a:ext cx="10153650" cy="4329113"/>
          </a:xfrm>
          <a:prstGeom prst="rect">
            <a:avLst/>
          </a:prstGeom>
          <a:solidFill>
            <a:srgbClr val="252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3" tIns="43537" rIns="87073" bIns="43537" anchor="ctr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1. INSERIR TABELA  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OU FIGURA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(a(s) quantidade(s) de tabela(s) 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e/ou figura(s) será definida </a:t>
            </a:r>
            <a:endParaRPr lang="pt-BR" altLang="pt-BR" sz="29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pela equipe do trabalho.</a:t>
            </a:r>
          </a:p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CF9DA258-447E-95AC-1639-8436FF6B0BC3}"/>
              </a:ext>
            </a:extLst>
          </p:cNvPr>
          <p:cNvSpPr txBox="1"/>
          <p:nvPr/>
        </p:nvSpPr>
        <p:spPr>
          <a:xfrm>
            <a:off x="17395651" y="32804386"/>
            <a:ext cx="10113962" cy="43211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73152" tIns="36576" rIns="73152" bIns="36576" anchor="t">
            <a:spAutoFit/>
          </a:bodyPr>
          <a:lstStyle/>
          <a:p>
            <a:pPr defTabSz="4898390" eaLnBrk="1" hangingPunct="1">
              <a:defRPr/>
            </a:pPr>
            <a:r>
              <a:rPr lang="pt-BR" sz="5800" b="1" dirty="0">
                <a:solidFill>
                  <a:srgbClr val="2525CC"/>
                </a:solidFill>
                <a:latin typeface="Verdana"/>
                <a:ea typeface="Verdana"/>
              </a:rPr>
              <a:t>Conclusões</a:t>
            </a:r>
          </a:p>
          <a:p>
            <a:pPr eaLnBrk="1" hangingPunct="1">
              <a:defRPr/>
            </a:pPr>
            <a:r>
              <a:rPr lang="pt-BR" sz="2900" b="1" dirty="0">
                <a:latin typeface="+mj-lt"/>
              </a:rPr>
              <a:t>Até 500 caracteres com espaço</a:t>
            </a:r>
          </a:p>
          <a:p>
            <a:pPr eaLnBrk="1" hangingPunct="1">
              <a:defRPr/>
            </a:pPr>
            <a:r>
              <a:rPr lang="pt-BR" sz="2900" b="1" dirty="0">
                <a:latin typeface="+mj-lt"/>
              </a:rPr>
              <a:t>Fonte </a:t>
            </a:r>
            <a:r>
              <a:rPr lang="pt-BR" sz="2900" b="1" dirty="0" err="1">
                <a:latin typeface="+mj-lt"/>
              </a:rPr>
              <a:t>verdana</a:t>
            </a:r>
            <a:r>
              <a:rPr lang="pt-BR" sz="2900" b="1" dirty="0">
                <a:latin typeface="+mj-lt"/>
              </a:rPr>
              <a:t> 29</a:t>
            </a: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</p:txBody>
      </p:sp>
      <p:sp>
        <p:nvSpPr>
          <p:cNvPr id="2060" name="Rectangle 19">
            <a:extLst>
              <a:ext uri="{FF2B5EF4-FFF2-40B4-BE49-F238E27FC236}">
                <a16:creationId xmlns:a16="http://schemas.microsoft.com/office/drawing/2014/main" xmlns="" id="{9363730B-0648-998D-67E3-62B4FB61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8263" y="23290498"/>
            <a:ext cx="10150475" cy="4329113"/>
          </a:xfrm>
          <a:prstGeom prst="rect">
            <a:avLst/>
          </a:prstGeom>
          <a:solidFill>
            <a:srgbClr val="252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3" tIns="43537" rIns="87073" bIns="43537" anchor="ctr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2. INSERIR TABELA  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OU FIGURA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(a(s) quantidade(s) de tabela(s) 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e/ou figura(s) será definida </a:t>
            </a:r>
            <a:endParaRPr lang="pt-BR" altLang="pt-BR" sz="29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pela equipe do trabalho.</a:t>
            </a:r>
          </a:p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2061" name="Rectangle 19">
            <a:extLst>
              <a:ext uri="{FF2B5EF4-FFF2-40B4-BE49-F238E27FC236}">
                <a16:creationId xmlns:a16="http://schemas.microsoft.com/office/drawing/2014/main" xmlns="" id="{AFF97673-F526-71B4-6B78-ADEA00DD7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0488" y="27972036"/>
            <a:ext cx="10152062" cy="4329112"/>
          </a:xfrm>
          <a:prstGeom prst="rect">
            <a:avLst/>
          </a:prstGeom>
          <a:solidFill>
            <a:srgbClr val="2525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3" tIns="43537" rIns="87073" bIns="43537" anchor="ctr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3. INSERIR TABELA  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OU FIGURA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(a(s) quantidade(s) de tabela(s) 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e/ou figura(s) será definida </a:t>
            </a:r>
            <a:endParaRPr lang="pt-BR" altLang="pt-BR" sz="29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pela equipe do trabalho.</a:t>
            </a:r>
          </a:p>
          <a:p>
            <a:pPr algn="ctr" eaLnBrk="1" hangingPunct="1"/>
            <a:endParaRPr lang="pt-BR" altLang="pt-BR" sz="4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  <a:ea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-Mostra-da-Residencia-Modelo_Poster (1)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VI-Mostra-da-Residencia-Modelo_Poster (1)</Template>
  <TotalTime>981</TotalTime>
  <Words>135</Words>
  <Application>Microsoft Office PowerPoint</Application>
  <PresentationFormat>Personalizar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Verdana</vt:lpstr>
      <vt:lpstr>VI-Mostra-da-Residencia-Modelo_Poster (1)</vt:lpstr>
      <vt:lpstr>Título do trabalho (Fonte Verdana 66)   </vt:lpstr>
    </vt:vector>
  </TitlesOfParts>
  <Company>IMIP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marciofpm</dc:creator>
  <cp:lastModifiedBy>Mariana Accioly Lemos Moreira Monte</cp:lastModifiedBy>
  <cp:revision>125</cp:revision>
  <dcterms:created xsi:type="dcterms:W3CDTF">2006-08-01T18:25:05Z</dcterms:created>
  <dcterms:modified xsi:type="dcterms:W3CDTF">2024-12-05T12:10:10Z</dcterms:modified>
</cp:coreProperties>
</file>